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7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03BD10-3764-417E-A627-3E5C2135F45B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BEF2D7-0BFC-4A31-B32E-015B2D27C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BD10-3764-417E-A627-3E5C2135F45B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EF2D7-0BFC-4A31-B32E-015B2D27C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BD10-3764-417E-A627-3E5C2135F45B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EF2D7-0BFC-4A31-B32E-015B2D27C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BD10-3764-417E-A627-3E5C2135F45B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EF2D7-0BFC-4A31-B32E-015B2D27C1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BD10-3764-417E-A627-3E5C2135F45B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EF2D7-0BFC-4A31-B32E-015B2D27C1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BD10-3764-417E-A627-3E5C2135F45B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EF2D7-0BFC-4A31-B32E-015B2D27C1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BD10-3764-417E-A627-3E5C2135F45B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EF2D7-0BFC-4A31-B32E-015B2D27C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BD10-3764-417E-A627-3E5C2135F45B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EF2D7-0BFC-4A31-B32E-015B2D27C1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BD10-3764-417E-A627-3E5C2135F45B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EF2D7-0BFC-4A31-B32E-015B2D27C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03BD10-3764-417E-A627-3E5C2135F45B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EF2D7-0BFC-4A31-B32E-015B2D27C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03BD10-3764-417E-A627-3E5C2135F45B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BEF2D7-0BFC-4A31-B32E-015B2D27C1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03BD10-3764-417E-A627-3E5C2135F45B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BEF2D7-0BFC-4A31-B32E-015B2D27C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perasoft.com/" TargetMode="External"/><Relationship Id="rId2" Type="http://schemas.openxmlformats.org/officeDocument/2006/relationships/hyperlink" Target="mailto:info@prosperasoft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Enterprise </a:t>
            </a:r>
            <a:r>
              <a:rPr lang="en-US" smtClean="0"/>
              <a:t>Mobile </a:t>
            </a:r>
            <a:r>
              <a:rPr lang="en-US" dirty="0" smtClean="0"/>
              <a:t>viewer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81000"/>
            <a:ext cx="2409524" cy="8285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Client needed to build a mobile viewer where a employee can review various files to which they have access from the server</a:t>
            </a:r>
          </a:p>
          <a:p>
            <a:r>
              <a:rPr lang="en-US" dirty="0" smtClean="0"/>
              <a:t>The review should be a linear review where employee views a particular file and take some action like marked for review, re-review, delete etc</a:t>
            </a:r>
          </a:p>
          <a:p>
            <a:r>
              <a:rPr lang="en-US" dirty="0" smtClean="0"/>
              <a:t>The action should be recorded at the server and next file should be presented on the mobile device.</a:t>
            </a:r>
          </a:p>
          <a:p>
            <a:r>
              <a:rPr lang="en-US" dirty="0" smtClean="0"/>
              <a:t>Need to support multiple file formats like work, </a:t>
            </a:r>
            <a:r>
              <a:rPr lang="en-US" dirty="0" err="1" smtClean="0"/>
              <a:t>pdf</a:t>
            </a:r>
            <a:r>
              <a:rPr lang="en-US" dirty="0" smtClean="0"/>
              <a:t>, power point, excel 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Requirement</a:t>
            </a:r>
            <a:endParaRPr lang="en-US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28600"/>
            <a:ext cx="2409524" cy="8285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100% server code should be re-used for all mobile devices</a:t>
            </a:r>
          </a:p>
          <a:p>
            <a:r>
              <a:rPr lang="en-US" dirty="0" smtClean="0"/>
              <a:t>Various file formats needs to be converted to a format which can be displayed on the mobile device without the requirement to have a native parser/application present on the device</a:t>
            </a:r>
          </a:p>
          <a:p>
            <a:r>
              <a:rPr lang="en-US" dirty="0" smtClean="0"/>
              <a:t>Performance and scheduling within data set are the key non function requirements here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	</a:t>
            </a:r>
            <a:endParaRPr lang="en-US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228600"/>
            <a:ext cx="2409524" cy="8285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ProsperaSoft developed a device agnostic server component for mobile file download</a:t>
            </a:r>
          </a:p>
          <a:p>
            <a:r>
              <a:rPr lang="en-US" dirty="0" smtClean="0"/>
              <a:t>Files are first converted to HTML view format so that there is no additional app requirement for the mobile client</a:t>
            </a:r>
          </a:p>
          <a:p>
            <a:r>
              <a:rPr lang="en-US" dirty="0" smtClean="0"/>
              <a:t>A workflow is created so that any type of file once converted is downloaded to the mobile client and user has the ability to perform various actions</a:t>
            </a:r>
          </a:p>
          <a:p>
            <a:r>
              <a:rPr lang="en-US" dirty="0" smtClean="0"/>
              <a:t>Look ahead cache implemented for conversion so that user wait time is almost zero for the next in line review in the queue</a:t>
            </a:r>
          </a:p>
          <a:p>
            <a:r>
              <a:rPr lang="en-US" dirty="0" smtClean="0"/>
              <a:t>Client was very satisfied and happy with the solution as it enabled the employees to conduct a review while being away from office.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Highlights	</a:t>
            </a:r>
            <a:endParaRPr lang="en-US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228600"/>
            <a:ext cx="2409524" cy="8285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us </a:t>
            </a:r>
          </a:p>
          <a:p>
            <a:r>
              <a:rPr lang="en-US" dirty="0" smtClean="0">
                <a:hlinkClick r:id="rId2"/>
              </a:rPr>
              <a:t>Email: info@prosperasoft.com</a:t>
            </a:r>
            <a:endParaRPr lang="en-US" dirty="0" smtClean="0"/>
          </a:p>
          <a:p>
            <a:r>
              <a:rPr lang="en-US" dirty="0" smtClean="0"/>
              <a:t>Visit us at </a:t>
            </a:r>
            <a:r>
              <a:rPr lang="en-US" dirty="0" smtClean="0">
                <a:hlinkClick r:id="rId3"/>
              </a:rPr>
              <a:t>www.prosperasoft.com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more details?</a:t>
            </a:r>
            <a:endParaRPr lang="en-US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228600"/>
            <a:ext cx="2409524" cy="82857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F2D7-0BFC-4A31-B32E-015B2D27C1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266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Enterprise Mobile viewer</vt:lpstr>
      <vt:lpstr>Business Requirement</vt:lpstr>
      <vt:lpstr>Challenges </vt:lpstr>
      <vt:lpstr>Solution Highlights </vt:lpstr>
      <vt:lpstr>Need more details?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</cp:revision>
  <dcterms:created xsi:type="dcterms:W3CDTF">2012-04-23T15:22:37Z</dcterms:created>
  <dcterms:modified xsi:type="dcterms:W3CDTF">2012-04-28T09:37:35Z</dcterms:modified>
</cp:coreProperties>
</file>