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7" r:id="rId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003BD10-3764-417E-A627-3E5C2135F45B}" type="datetimeFigureOut">
              <a:rPr lang="en-US" smtClean="0"/>
              <a:pPr/>
              <a:t>4/25/2012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0BEF2D7-0BFC-4A31-B32E-015B2D27C18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03BD10-3764-417E-A627-3E5C2135F45B}" type="datetimeFigureOut">
              <a:rPr lang="en-US" smtClean="0"/>
              <a:pPr/>
              <a:t>4/25/2012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BEF2D7-0BFC-4A31-B32E-015B2D27C1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03BD10-3764-417E-A627-3E5C2135F45B}" type="datetimeFigureOut">
              <a:rPr lang="en-US" smtClean="0"/>
              <a:pPr/>
              <a:t>4/25/2012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BEF2D7-0BFC-4A31-B32E-015B2D27C1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03BD10-3764-417E-A627-3E5C2135F45B}" type="datetimeFigureOut">
              <a:rPr lang="en-US" smtClean="0"/>
              <a:pPr/>
              <a:t>4/25/2012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BEF2D7-0BFC-4A31-B32E-015B2D27C18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003BD10-3764-417E-A627-3E5C2135F45B}" type="datetimeFigureOut">
              <a:rPr lang="en-US" smtClean="0"/>
              <a:pPr/>
              <a:t>4/25/2012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BEF2D7-0BFC-4A31-B32E-015B2D27C18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003BD10-3764-417E-A627-3E5C2135F45B}" type="datetimeFigureOut">
              <a:rPr lang="en-US" smtClean="0"/>
              <a:pPr/>
              <a:t>4/25/2012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BEF2D7-0BFC-4A31-B32E-015B2D27C18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003BD10-3764-417E-A627-3E5C2135F45B}" type="datetimeFigureOut">
              <a:rPr lang="en-US" smtClean="0"/>
              <a:pPr/>
              <a:t>4/25/2012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0BEF2D7-0BFC-4A31-B32E-015B2D27C18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003BD10-3764-417E-A627-3E5C2135F45B}" type="datetimeFigureOut">
              <a:rPr lang="en-US" smtClean="0"/>
              <a:pPr/>
              <a:t>4/25/2012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0BEF2D7-0BFC-4A31-B32E-015B2D27C18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003BD10-3764-417E-A627-3E5C2135F45B}" type="datetimeFigureOut">
              <a:rPr lang="en-US" smtClean="0"/>
              <a:pPr/>
              <a:t>4/25/2012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0BEF2D7-0BFC-4A31-B32E-015B2D27C1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003BD10-3764-417E-A627-3E5C2135F45B}" type="datetimeFigureOut">
              <a:rPr lang="en-US" smtClean="0"/>
              <a:pPr/>
              <a:t>4/25/2012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BEF2D7-0BFC-4A31-B32E-015B2D27C18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003BD10-3764-417E-A627-3E5C2135F45B}" type="datetimeFigureOut">
              <a:rPr lang="en-US" smtClean="0"/>
              <a:pPr/>
              <a:t>4/25/2012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0BEF2D7-0BFC-4A31-B32E-015B2D27C18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003BD10-3764-417E-A627-3E5C2135F45B}" type="datetimeFigureOut">
              <a:rPr lang="en-US" smtClean="0"/>
              <a:pPr/>
              <a:t>4/25/2012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0BEF2D7-0BFC-4A31-B32E-015B2D27C1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rosperasoft.com/" TargetMode="External"/><Relationship Id="rId2" Type="http://schemas.openxmlformats.org/officeDocument/2006/relationships/hyperlink" Target="mailto:info@prosperasoft.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Near De-Duplication Tool</a:t>
            </a:r>
            <a:endParaRPr lang="en-US" dirty="0"/>
          </a:p>
        </p:txBody>
      </p:sp>
      <p:sp>
        <p:nvSpPr>
          <p:cNvPr id="3" name="Subtitle 2"/>
          <p:cNvSpPr>
            <a:spLocks noGrp="1"/>
          </p:cNvSpPr>
          <p:nvPr>
            <p:ph type="subTitle" idx="1"/>
          </p:nvPr>
        </p:nvSpPr>
        <p:spPr/>
        <p:txBody>
          <a:bodyPr/>
          <a:lstStyle/>
          <a:p>
            <a:r>
              <a:rPr lang="en-US" dirty="0" smtClean="0"/>
              <a:t>Case Study</a:t>
            </a:r>
            <a:endParaRPr lang="en-US" dirty="0"/>
          </a:p>
        </p:txBody>
      </p:sp>
      <p:pic>
        <p:nvPicPr>
          <p:cNvPr id="4" name="Picture 3" descr="logo.png"/>
          <p:cNvPicPr>
            <a:picLocks noChangeAspect="1"/>
          </p:cNvPicPr>
          <p:nvPr/>
        </p:nvPicPr>
        <p:blipFill>
          <a:blip r:embed="rId2"/>
          <a:stretch>
            <a:fillRect/>
          </a:stretch>
        </p:blipFill>
        <p:spPr>
          <a:xfrm>
            <a:off x="6324600" y="381000"/>
            <a:ext cx="2409524" cy="82857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Client needed to build a </a:t>
            </a:r>
            <a:r>
              <a:rPr lang="en-US" dirty="0" smtClean="0"/>
              <a:t>tool to crawl through their data set and identify duplicates</a:t>
            </a:r>
          </a:p>
          <a:p>
            <a:r>
              <a:rPr lang="en-US" dirty="0" smtClean="0"/>
              <a:t>The algorithm should identify exact as well as near de duplicates</a:t>
            </a:r>
          </a:p>
          <a:p>
            <a:r>
              <a:rPr lang="en-US" dirty="0" smtClean="0"/>
              <a:t>The data set can have files for varying formats like word, </a:t>
            </a:r>
            <a:r>
              <a:rPr lang="en-US" dirty="0" err="1" smtClean="0"/>
              <a:t>pdf</a:t>
            </a:r>
            <a:r>
              <a:rPr lang="en-US" dirty="0" smtClean="0"/>
              <a:t>, PowerPoint, excel, emails etc</a:t>
            </a:r>
          </a:p>
          <a:p>
            <a:r>
              <a:rPr lang="en-US" dirty="0" smtClean="0"/>
              <a:t>The solution needs to identify the similarity of documents and provide a report which would say document X is 95% similar to document Y</a:t>
            </a:r>
          </a:p>
          <a:p>
            <a:r>
              <a:rPr lang="en-US" dirty="0" smtClean="0"/>
              <a:t>The documents were then fed into a review cycle and thus it was important to identify near duplicate documents to save cost and time</a:t>
            </a:r>
          </a:p>
        </p:txBody>
      </p:sp>
      <p:sp>
        <p:nvSpPr>
          <p:cNvPr id="3" name="Title 2"/>
          <p:cNvSpPr>
            <a:spLocks noGrp="1"/>
          </p:cNvSpPr>
          <p:nvPr>
            <p:ph type="title"/>
          </p:nvPr>
        </p:nvSpPr>
        <p:spPr/>
        <p:txBody>
          <a:bodyPr/>
          <a:lstStyle/>
          <a:p>
            <a:r>
              <a:rPr lang="en-US" dirty="0" smtClean="0"/>
              <a:t>Business Requirement</a:t>
            </a:r>
            <a:endParaRPr lang="en-US" dirty="0"/>
          </a:p>
        </p:txBody>
      </p:sp>
      <p:pic>
        <p:nvPicPr>
          <p:cNvPr id="4" name="Picture 3" descr="logo.png"/>
          <p:cNvPicPr>
            <a:picLocks noChangeAspect="1"/>
          </p:cNvPicPr>
          <p:nvPr/>
        </p:nvPicPr>
        <p:blipFill>
          <a:blip r:embed="rId2"/>
          <a:stretch>
            <a:fillRect/>
          </a:stretch>
        </p:blipFill>
        <p:spPr>
          <a:xfrm>
            <a:off x="6477000" y="228600"/>
            <a:ext cx="2409524" cy="82857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Various file formats to support</a:t>
            </a:r>
          </a:p>
          <a:p>
            <a:r>
              <a:rPr lang="en-US" dirty="0" smtClean="0"/>
              <a:t>Bit by bit comparison would work for exact finding out exact duplicates however does not work even if small portion of document has changed</a:t>
            </a:r>
          </a:p>
          <a:p>
            <a:r>
              <a:rPr lang="en-US" dirty="0" smtClean="0"/>
              <a:t>We also need to consider the overall document size. In case a document is huge a small paragraph of change can be considered as near duplicate however for small documents this change can make them totally different</a:t>
            </a:r>
            <a:endParaRPr lang="en-US" dirty="0"/>
          </a:p>
        </p:txBody>
      </p:sp>
      <p:sp>
        <p:nvSpPr>
          <p:cNvPr id="3" name="Title 2"/>
          <p:cNvSpPr>
            <a:spLocks noGrp="1"/>
          </p:cNvSpPr>
          <p:nvPr>
            <p:ph type="title"/>
          </p:nvPr>
        </p:nvSpPr>
        <p:spPr/>
        <p:txBody>
          <a:bodyPr>
            <a:normAutofit/>
          </a:bodyPr>
          <a:lstStyle/>
          <a:p>
            <a:r>
              <a:rPr lang="en-US" dirty="0" smtClean="0"/>
              <a:t>Challenges</a:t>
            </a:r>
            <a:endParaRPr lang="en-US" dirty="0"/>
          </a:p>
        </p:txBody>
      </p:sp>
      <p:pic>
        <p:nvPicPr>
          <p:cNvPr id="4" name="Picture 3" descr="logo.png"/>
          <p:cNvPicPr>
            <a:picLocks noChangeAspect="1"/>
          </p:cNvPicPr>
          <p:nvPr/>
        </p:nvPicPr>
        <p:blipFill>
          <a:blip r:embed="rId2"/>
          <a:stretch>
            <a:fillRect/>
          </a:stretch>
        </p:blipFill>
        <p:spPr>
          <a:xfrm>
            <a:off x="6400800" y="228600"/>
            <a:ext cx="2409524" cy="82857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ProsperaSoft developed an algorithm to identify near de duplicates in any format of document</a:t>
            </a:r>
          </a:p>
          <a:p>
            <a:r>
              <a:rPr lang="en-US" dirty="0" smtClean="0"/>
              <a:t>Algorithm inputs were taken from the problem already solved by Google and we also referred to various other mathematical studies done to identify duplicates based on sliding window of bytes and identifying similarities based on hash that are generated from the file data.</a:t>
            </a:r>
          </a:p>
          <a:p>
            <a:endParaRPr lang="en-US" dirty="0"/>
          </a:p>
        </p:txBody>
      </p:sp>
      <p:sp>
        <p:nvSpPr>
          <p:cNvPr id="3" name="Title 2"/>
          <p:cNvSpPr>
            <a:spLocks noGrp="1"/>
          </p:cNvSpPr>
          <p:nvPr>
            <p:ph type="title"/>
          </p:nvPr>
        </p:nvSpPr>
        <p:spPr/>
        <p:txBody>
          <a:bodyPr>
            <a:normAutofit/>
          </a:bodyPr>
          <a:lstStyle/>
          <a:p>
            <a:r>
              <a:rPr lang="en-US" dirty="0" smtClean="0"/>
              <a:t>Solution Highlights	</a:t>
            </a:r>
            <a:endParaRPr lang="en-US" dirty="0"/>
          </a:p>
        </p:txBody>
      </p:sp>
      <p:pic>
        <p:nvPicPr>
          <p:cNvPr id="4" name="Picture 3" descr="logo.png"/>
          <p:cNvPicPr>
            <a:picLocks noChangeAspect="1"/>
          </p:cNvPicPr>
          <p:nvPr/>
        </p:nvPicPr>
        <p:blipFill>
          <a:blip r:embed="rId2"/>
          <a:stretch>
            <a:fillRect/>
          </a:stretch>
        </p:blipFill>
        <p:spPr>
          <a:xfrm>
            <a:off x="6400800" y="228600"/>
            <a:ext cx="2409524" cy="82857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Contact us </a:t>
            </a:r>
          </a:p>
          <a:p>
            <a:r>
              <a:rPr lang="en-US" dirty="0" smtClean="0">
                <a:hlinkClick r:id="rId2"/>
              </a:rPr>
              <a:t>Email: info@prosperasoft.com</a:t>
            </a:r>
            <a:endParaRPr lang="en-US" dirty="0" smtClean="0"/>
          </a:p>
          <a:p>
            <a:r>
              <a:rPr lang="en-US" dirty="0" smtClean="0"/>
              <a:t>Visit us at </a:t>
            </a:r>
            <a:r>
              <a:rPr lang="en-US" dirty="0" smtClean="0">
                <a:hlinkClick r:id="rId3"/>
              </a:rPr>
              <a:t>www.prosperasoft.com</a:t>
            </a:r>
            <a:endParaRPr lang="en-US" dirty="0" smtClean="0"/>
          </a:p>
          <a:p>
            <a:endParaRPr lang="en-US" dirty="0" smtClean="0"/>
          </a:p>
        </p:txBody>
      </p:sp>
      <p:sp>
        <p:nvSpPr>
          <p:cNvPr id="3" name="Title 2"/>
          <p:cNvSpPr>
            <a:spLocks noGrp="1"/>
          </p:cNvSpPr>
          <p:nvPr>
            <p:ph type="title"/>
          </p:nvPr>
        </p:nvSpPr>
        <p:spPr/>
        <p:txBody>
          <a:bodyPr>
            <a:normAutofit/>
          </a:bodyPr>
          <a:lstStyle/>
          <a:p>
            <a:r>
              <a:rPr lang="en-US" dirty="0" smtClean="0"/>
              <a:t>Need more details?</a:t>
            </a:r>
            <a:endParaRPr lang="en-US" dirty="0"/>
          </a:p>
        </p:txBody>
      </p:sp>
      <p:pic>
        <p:nvPicPr>
          <p:cNvPr id="4" name="Picture 3" descr="logo.png"/>
          <p:cNvPicPr>
            <a:picLocks noChangeAspect="1"/>
          </p:cNvPicPr>
          <p:nvPr/>
        </p:nvPicPr>
        <p:blipFill>
          <a:blip r:embed="rId4"/>
          <a:stretch>
            <a:fillRect/>
          </a:stretch>
        </p:blipFill>
        <p:spPr>
          <a:xfrm>
            <a:off x="6400800" y="228600"/>
            <a:ext cx="2409524" cy="828571"/>
          </a:xfrm>
          <a:prstGeom prst="rect">
            <a:avLst/>
          </a:prstGeom>
        </p:spPr>
      </p:pic>
      <p:sp>
        <p:nvSpPr>
          <p:cNvPr id="5" name="Slide Number Placeholder 4"/>
          <p:cNvSpPr>
            <a:spLocks noGrp="1"/>
          </p:cNvSpPr>
          <p:nvPr>
            <p:ph type="sldNum" sz="quarter" idx="12"/>
          </p:nvPr>
        </p:nvSpPr>
        <p:spPr/>
        <p:txBody>
          <a:bodyPr/>
          <a:lstStyle/>
          <a:p>
            <a:fld id="{80BEF2D7-0BFC-4A31-B32E-015B2D27C186}" type="slidenum">
              <a:rPr lang="en-US" smtClean="0"/>
              <a:pPr/>
              <a:t>5</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TotalTime>
  <Words>244</Words>
  <Application>Microsoft Office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Near De-Duplication Tool</vt:lpstr>
      <vt:lpstr>Business Requirement</vt:lpstr>
      <vt:lpstr>Challenges</vt:lpstr>
      <vt:lpstr>Solution Highlights </vt:lpstr>
      <vt:lpstr>Need more details?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4</cp:revision>
  <dcterms:created xsi:type="dcterms:W3CDTF">2012-04-23T15:22:37Z</dcterms:created>
  <dcterms:modified xsi:type="dcterms:W3CDTF">2012-04-25T00:11:08Z</dcterms:modified>
</cp:coreProperties>
</file>